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6" autoAdjust="0"/>
    <p:restoredTop sz="94660"/>
  </p:normalViewPr>
  <p:slideViewPr>
    <p:cSldViewPr snapToGrid="0">
      <p:cViewPr>
        <p:scale>
          <a:sx n="90" d="100"/>
          <a:sy n="90" d="100"/>
        </p:scale>
        <p:origin x="468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649EB-B719-9ADC-2C62-4B6CAA70B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10659C-B4A7-60E4-7487-B669C0254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F92BA4-CDB3-EFAE-BF87-6D73B94F9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76F0AE-9620-3F1E-83C7-3DB62EAB7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7FAB61-3B3F-CA5E-FC76-AFCAE2956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30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788B2-02F8-840E-3024-F34BD4AAF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5E59FC0-6A4C-9510-FCC5-9163F18AA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40B2A9-E815-F31A-2063-402CD9CD8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9C477A-7800-65BB-97C9-3BCBFD7E3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CC123F-14DC-2E3A-86D5-E3249A366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3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2AB0F04-3CAE-8EFA-8789-BDABA682B7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CB1C5F5-A6E7-1EA5-6729-064EE7208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369E91-0B26-8B30-3059-2EFD35874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225D-5DEE-A82E-C6D1-B0916313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527166-31FE-3FA4-960C-6F929529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6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02E0A-128A-6C19-10DF-A47564032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3B123F-3E9A-2831-A47D-C0E48F076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CEF085-0FEF-443F-753F-6B6F6841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223FBA-8C0C-6349-C69B-E9771E47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BA601E-C16F-935C-BE94-55620EDA8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22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358C3-B3CF-4744-870D-14253208E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3F5350-F8AC-2FF1-7D73-DBD72B8B0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22EA05-111F-DFD1-3DC6-C88C4BCCC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9C101F-57DC-46AB-5E03-7D7FF996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060E4B-2EFA-5611-EDB5-4FF900D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09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EA5F84-6F44-B1A8-B2A6-9BA04047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320F05-4805-1004-8B8C-EA537F6A7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F81706-E9DA-D0F3-6A13-0EE2D0F7D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FC40AC-4E66-6A45-621A-62C9079A2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3B1977-3241-6E02-74B9-6259212EA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2577B9-306E-C3ED-77C4-22E5FC58F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19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B0B1BA-38DC-3BCA-7ABE-81A2754B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3B4CB6-4029-0FF1-5387-E8F269257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896316-E107-B225-E780-3F3EF7F1B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DE3B6A8-D8F7-F408-9C2E-8D7BCAD63C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49E8245-DC11-403D-EF1A-098C18C51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0136123-3337-BF66-DD12-8130CE8B9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597A3E3-AC0A-D67A-8FDB-82A4AC14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0D209C-CBA3-A9B2-48C4-7D670E4C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92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B46C6-FE99-49B1-0B7A-5E2472A6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FC2BCF6-5262-8177-C7CA-C1FA70E97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8A0EF2-F8BA-FC87-8B03-BC0B5F98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BE6710-334D-0BD4-F25E-606FA166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89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D3D4775-69AA-C45E-BCEF-911C754E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9D85863-9327-0645-6A6E-598F637D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BAD86D-8907-0CDA-6A2A-4C98391D0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35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4110B7-5334-228B-7F06-7049C697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0D3220-CF33-A625-D84F-F94AF09B6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876F81D-5031-C738-9574-F65A48C01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D3B405-216E-F588-6D5D-79221717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5E48D9-8BC2-9B42-4F67-A81627E32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74CF8C-FD16-BFF1-86E6-C44D239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509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1E0ED-E634-F3D8-50FC-990703973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F55925F-EE23-AC38-A990-A0337599C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5195CF-CE37-7022-F67A-217E01257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3C1C47-4EA8-3156-C5D2-F5DE4EDE3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D36D41-45C5-6E99-2C37-54C56A5F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F7FB37-C6FC-4C40-9E21-3773C671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875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6D1C6E4-229D-14F0-4A25-BB81377EF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5B2DB1-579A-B489-7B9C-1600BBB60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F1166A-F7C3-1918-2884-45678E7E4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DDE24-4AB8-4AED-B422-4A47518959F7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91FD00-1F8D-DF84-0374-3E6743E64F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287EA7-66E3-4008-43EB-341E751AB7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6C7A2-F431-4185-9842-8556FC9CB1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967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C7A44EDC-7BC0-6157-E6D9-1751539ADC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831251"/>
              </p:ext>
            </p:extLst>
          </p:nvPr>
        </p:nvGraphicFramePr>
        <p:xfrm>
          <a:off x="8530921" y="2068625"/>
          <a:ext cx="2989262" cy="4573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1580817" imgH="2418932" progId="Acrobat.Document.DC">
                  <p:embed/>
                </p:oleObj>
              </mc:Choice>
              <mc:Fallback>
                <p:oleObj name="Acrobat Document" r:id="rId2" imgW="1580817" imgH="2418932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530921" y="2068625"/>
                        <a:ext cx="2989262" cy="4573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1391189F-0D7C-6973-FD43-0EEC2E767D7A}"/>
              </a:ext>
            </a:extLst>
          </p:cNvPr>
          <p:cNvSpPr txBox="1"/>
          <p:nvPr/>
        </p:nvSpPr>
        <p:spPr>
          <a:xfrm>
            <a:off x="9432091" y="4741353"/>
            <a:ext cx="1600200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de-DE" sz="2000" dirty="0"/>
          </a:p>
          <a:p>
            <a:pPr algn="ctr"/>
            <a:r>
              <a:rPr lang="de-DE" sz="1200" dirty="0"/>
              <a:t>Schlafen</a:t>
            </a:r>
          </a:p>
          <a:p>
            <a:pPr algn="ctr"/>
            <a:endParaRPr lang="de-DE" sz="2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F820610-7810-3B8E-F167-3F8A5973F264}"/>
              </a:ext>
            </a:extLst>
          </p:cNvPr>
          <p:cNvSpPr txBox="1"/>
          <p:nvPr/>
        </p:nvSpPr>
        <p:spPr>
          <a:xfrm>
            <a:off x="0" y="-23019"/>
            <a:ext cx="12191999" cy="15696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3200" b="1" dirty="0"/>
          </a:p>
          <a:p>
            <a:pPr algn="ctr"/>
            <a:r>
              <a:rPr lang="de-DE" sz="3200" b="1" dirty="0"/>
              <a:t>Grundriss: FEWO Nahe-Auszeit Maisonette</a:t>
            </a:r>
          </a:p>
          <a:p>
            <a:pPr algn="ctr"/>
            <a:endParaRPr lang="de-DE" sz="3200" b="1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BF1BF5C-51F2-D817-97B0-BD359142FF4F}"/>
              </a:ext>
            </a:extLst>
          </p:cNvPr>
          <p:cNvSpPr/>
          <p:nvPr/>
        </p:nvSpPr>
        <p:spPr>
          <a:xfrm rot="2644286">
            <a:off x="10121854" y="3370757"/>
            <a:ext cx="710754" cy="861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05350FD-C980-26B2-F80B-A3EFB4FEBEF1}"/>
              </a:ext>
            </a:extLst>
          </p:cNvPr>
          <p:cNvSpPr txBox="1"/>
          <p:nvPr/>
        </p:nvSpPr>
        <p:spPr>
          <a:xfrm>
            <a:off x="9576359" y="3985685"/>
            <a:ext cx="1381907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200" dirty="0"/>
              <a:t>Größe ca. 19m</a:t>
            </a:r>
            <a:r>
              <a:rPr lang="de-DE" sz="1200" baseline="30000" dirty="0"/>
              <a:t>2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A180617-D05F-9E82-D5DC-54EA1B6FC22C}"/>
              </a:ext>
            </a:extLst>
          </p:cNvPr>
          <p:cNvSpPr/>
          <p:nvPr/>
        </p:nvSpPr>
        <p:spPr>
          <a:xfrm>
            <a:off x="9745333" y="4295870"/>
            <a:ext cx="1286958" cy="445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D97276B-787B-6E0F-C191-25E848CACB06}"/>
              </a:ext>
            </a:extLst>
          </p:cNvPr>
          <p:cNvSpPr/>
          <p:nvPr/>
        </p:nvSpPr>
        <p:spPr>
          <a:xfrm>
            <a:off x="8860358" y="2940950"/>
            <a:ext cx="1061812" cy="809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5B4BF4C-99ED-5ADB-AE76-E5567CFB6C57}"/>
              </a:ext>
            </a:extLst>
          </p:cNvPr>
          <p:cNvSpPr txBox="1"/>
          <p:nvPr/>
        </p:nvSpPr>
        <p:spPr>
          <a:xfrm>
            <a:off x="8786333" y="2921723"/>
            <a:ext cx="113583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Bad mit begehbarer </a:t>
            </a:r>
          </a:p>
          <a:p>
            <a:r>
              <a:rPr lang="de-DE" sz="1200" dirty="0"/>
              <a:t>Dusche und WC (ca. 6m</a:t>
            </a:r>
            <a:r>
              <a:rPr lang="de-DE" sz="1200" baseline="30000" dirty="0"/>
              <a:t>2</a:t>
            </a:r>
            <a:r>
              <a:rPr lang="de-DE" sz="1200" dirty="0"/>
              <a:t>)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468E7C6-98A9-25F7-1B4F-4FBF256B1D22}"/>
              </a:ext>
            </a:extLst>
          </p:cNvPr>
          <p:cNvSpPr/>
          <p:nvPr/>
        </p:nvSpPr>
        <p:spPr>
          <a:xfrm>
            <a:off x="9884541" y="2922793"/>
            <a:ext cx="329437" cy="501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AAA7491-0D8A-4495-228A-4337635964B1}"/>
              </a:ext>
            </a:extLst>
          </p:cNvPr>
          <p:cNvSpPr txBox="1"/>
          <p:nvPr/>
        </p:nvSpPr>
        <p:spPr>
          <a:xfrm>
            <a:off x="8886623" y="1679066"/>
            <a:ext cx="2654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oberer Bereich</a:t>
            </a:r>
          </a:p>
        </p:txBody>
      </p:sp>
      <p:graphicFrame>
        <p:nvGraphicFramePr>
          <p:cNvPr id="16" name="Objekt 15">
            <a:extLst>
              <a:ext uri="{FF2B5EF4-FFF2-40B4-BE49-F238E27FC236}">
                <a16:creationId xmlns:a16="http://schemas.microsoft.com/office/drawing/2014/main" id="{1CB6834F-9B09-69C0-9B8E-275E869634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79371"/>
              </p:ext>
            </p:extLst>
          </p:nvPr>
        </p:nvGraphicFramePr>
        <p:xfrm>
          <a:off x="751013" y="2596954"/>
          <a:ext cx="5704041" cy="3359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4" imgW="3800235" imgH="2238166" progId="Acrobat.Document.DC">
                  <p:embed/>
                </p:oleObj>
              </mc:Choice>
              <mc:Fallback>
                <p:oleObj name="Acrobat Document" r:id="rId4" imgW="3800235" imgH="223816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1013" y="2596954"/>
                        <a:ext cx="5704041" cy="33595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feld 16">
            <a:extLst>
              <a:ext uri="{FF2B5EF4-FFF2-40B4-BE49-F238E27FC236}">
                <a16:creationId xmlns:a16="http://schemas.microsoft.com/office/drawing/2014/main" id="{C5D837CD-A1EB-68E4-A727-85F88ADFE4D0}"/>
              </a:ext>
            </a:extLst>
          </p:cNvPr>
          <p:cNvSpPr txBox="1"/>
          <p:nvPr/>
        </p:nvSpPr>
        <p:spPr>
          <a:xfrm>
            <a:off x="1486234" y="1757716"/>
            <a:ext cx="346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Unterer Bereich und Außenbereich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925B625B-E5F6-25A5-677B-5E5CE0A37D10}"/>
              </a:ext>
            </a:extLst>
          </p:cNvPr>
          <p:cNvSpPr/>
          <p:nvPr/>
        </p:nvSpPr>
        <p:spPr>
          <a:xfrm>
            <a:off x="824987" y="4281506"/>
            <a:ext cx="683383" cy="1012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64A5F4B-889D-9415-EF39-223756B8744D}"/>
              </a:ext>
            </a:extLst>
          </p:cNvPr>
          <p:cNvSpPr/>
          <p:nvPr/>
        </p:nvSpPr>
        <p:spPr>
          <a:xfrm>
            <a:off x="824986" y="2725638"/>
            <a:ext cx="126008" cy="1551078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C6EEA9E-D536-58F9-FD2B-3AADEA3E33AE}"/>
              </a:ext>
            </a:extLst>
          </p:cNvPr>
          <p:cNvSpPr/>
          <p:nvPr/>
        </p:nvSpPr>
        <p:spPr>
          <a:xfrm>
            <a:off x="4790917" y="5713138"/>
            <a:ext cx="1227112" cy="67140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CAA4E0A-C7DE-DFD1-B76F-50FD904F95B9}"/>
              </a:ext>
            </a:extLst>
          </p:cNvPr>
          <p:cNvSpPr/>
          <p:nvPr/>
        </p:nvSpPr>
        <p:spPr>
          <a:xfrm>
            <a:off x="4859081" y="5786365"/>
            <a:ext cx="875506" cy="2433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D820B89-E5B1-BD9B-88B0-D1B5C4FE8343}"/>
              </a:ext>
            </a:extLst>
          </p:cNvPr>
          <p:cNvSpPr txBox="1"/>
          <p:nvPr/>
        </p:nvSpPr>
        <p:spPr>
          <a:xfrm>
            <a:off x="3877667" y="2640748"/>
            <a:ext cx="185692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F2C36DD7-C15D-FCCA-B7D5-5EFD23657FF1}"/>
              </a:ext>
            </a:extLst>
          </p:cNvPr>
          <p:cNvSpPr/>
          <p:nvPr/>
        </p:nvSpPr>
        <p:spPr>
          <a:xfrm>
            <a:off x="2854405" y="3875500"/>
            <a:ext cx="506973" cy="45719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1F1C13B-CA14-40BC-7B07-FD2BDAB51739}"/>
              </a:ext>
            </a:extLst>
          </p:cNvPr>
          <p:cNvSpPr/>
          <p:nvPr/>
        </p:nvSpPr>
        <p:spPr>
          <a:xfrm flipH="1" flipV="1">
            <a:off x="2304306" y="3945194"/>
            <a:ext cx="1023578" cy="15510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82F14E3E-1D55-326A-39B7-D37369CD3789}"/>
              </a:ext>
            </a:extLst>
          </p:cNvPr>
          <p:cNvSpPr/>
          <p:nvPr/>
        </p:nvSpPr>
        <p:spPr>
          <a:xfrm>
            <a:off x="1926846" y="4545268"/>
            <a:ext cx="571805" cy="537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7E12369D-8F10-F882-E012-1EC2AAF46C05}"/>
              </a:ext>
            </a:extLst>
          </p:cNvPr>
          <p:cNvSpPr/>
          <p:nvPr/>
        </p:nvSpPr>
        <p:spPr>
          <a:xfrm>
            <a:off x="2280655" y="5082363"/>
            <a:ext cx="397879" cy="437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3D19F19C-11D8-A796-155D-AF8EC46173C3}"/>
              </a:ext>
            </a:extLst>
          </p:cNvPr>
          <p:cNvSpPr txBox="1"/>
          <p:nvPr/>
        </p:nvSpPr>
        <p:spPr>
          <a:xfrm>
            <a:off x="2475851" y="4591434"/>
            <a:ext cx="852033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200" dirty="0"/>
              <a:t>Wohnen </a:t>
            </a:r>
          </a:p>
          <a:p>
            <a:r>
              <a:rPr lang="de-DE" sz="1200" dirty="0"/>
              <a:t>ca. 11m</a:t>
            </a:r>
            <a:r>
              <a:rPr lang="de-DE" sz="1200" baseline="30000" dirty="0"/>
              <a:t>2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B6C43BB-3D16-91B5-2CCE-6F593D553486}"/>
              </a:ext>
            </a:extLst>
          </p:cNvPr>
          <p:cNvSpPr/>
          <p:nvPr/>
        </p:nvSpPr>
        <p:spPr>
          <a:xfrm>
            <a:off x="3587522" y="4693855"/>
            <a:ext cx="747435" cy="490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D26A5031-9F02-6C09-4F1A-E96D73FDFC17}"/>
              </a:ext>
            </a:extLst>
          </p:cNvPr>
          <p:cNvSpPr/>
          <p:nvPr/>
        </p:nvSpPr>
        <p:spPr>
          <a:xfrm>
            <a:off x="3700130" y="2596954"/>
            <a:ext cx="2034457" cy="6622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BA323B51-3FA0-A20F-9176-1A5ADFE03B0F}"/>
              </a:ext>
            </a:extLst>
          </p:cNvPr>
          <p:cNvSpPr/>
          <p:nvPr/>
        </p:nvSpPr>
        <p:spPr>
          <a:xfrm>
            <a:off x="4150706" y="3184033"/>
            <a:ext cx="1730156" cy="215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B4B186E-EC29-B71A-22D1-431B42EF1BD6}"/>
              </a:ext>
            </a:extLst>
          </p:cNvPr>
          <p:cNvSpPr/>
          <p:nvPr/>
        </p:nvSpPr>
        <p:spPr>
          <a:xfrm>
            <a:off x="4790917" y="5082363"/>
            <a:ext cx="1182148" cy="624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AD55D29C-4106-E393-A38C-3952D1E34170}"/>
              </a:ext>
            </a:extLst>
          </p:cNvPr>
          <p:cNvSpPr/>
          <p:nvPr/>
        </p:nvSpPr>
        <p:spPr>
          <a:xfrm>
            <a:off x="3986212" y="3194746"/>
            <a:ext cx="431689" cy="1494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1C9B5CB-A6AF-827B-4D5D-328D96DD7910}"/>
              </a:ext>
            </a:extLst>
          </p:cNvPr>
          <p:cNvSpPr/>
          <p:nvPr/>
        </p:nvSpPr>
        <p:spPr>
          <a:xfrm rot="16200000">
            <a:off x="3447453" y="4091265"/>
            <a:ext cx="742659" cy="4625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Sitzecke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6F4C8533-B303-E42C-3252-76FF18A24EE4}"/>
              </a:ext>
            </a:extLst>
          </p:cNvPr>
          <p:cNvSpPr/>
          <p:nvPr/>
        </p:nvSpPr>
        <p:spPr>
          <a:xfrm>
            <a:off x="3565297" y="5082363"/>
            <a:ext cx="1310244" cy="194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71DC11A1-86C8-92BA-1062-E8980B5277C3}"/>
              </a:ext>
            </a:extLst>
          </p:cNvPr>
          <p:cNvSpPr/>
          <p:nvPr/>
        </p:nvSpPr>
        <p:spPr>
          <a:xfrm rot="274286">
            <a:off x="5692792" y="3052488"/>
            <a:ext cx="372576" cy="18417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9E066639-DEDD-A198-AB91-F16FC4656F2F}"/>
              </a:ext>
            </a:extLst>
          </p:cNvPr>
          <p:cNvSpPr txBox="1"/>
          <p:nvPr/>
        </p:nvSpPr>
        <p:spPr>
          <a:xfrm rot="16483342">
            <a:off x="5351007" y="3554415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Abstellraum / Müll</a:t>
            </a:r>
          </a:p>
        </p:txBody>
      </p: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D975F3AE-E5B5-04FD-0C51-C131FF408F92}"/>
              </a:ext>
            </a:extLst>
          </p:cNvPr>
          <p:cNvCxnSpPr>
            <a:cxnSpLocks/>
          </p:cNvCxnSpPr>
          <p:nvPr/>
        </p:nvCxnSpPr>
        <p:spPr>
          <a:xfrm flipH="1">
            <a:off x="5658496" y="2811964"/>
            <a:ext cx="96523" cy="15436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6260C552-2CB0-A4C9-39FF-33C4169EB694}"/>
              </a:ext>
            </a:extLst>
          </p:cNvPr>
          <p:cNvCxnSpPr/>
          <p:nvPr/>
        </p:nvCxnSpPr>
        <p:spPr>
          <a:xfrm>
            <a:off x="5658496" y="4347218"/>
            <a:ext cx="425854" cy="83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0800E033-8887-1B55-E661-F6A636E34B3D}"/>
              </a:ext>
            </a:extLst>
          </p:cNvPr>
          <p:cNvSpPr txBox="1"/>
          <p:nvPr/>
        </p:nvSpPr>
        <p:spPr>
          <a:xfrm>
            <a:off x="3565297" y="3847140"/>
            <a:ext cx="506973" cy="86907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30973422-79FF-77D2-6E3E-7D88FC85AF35}"/>
              </a:ext>
            </a:extLst>
          </p:cNvPr>
          <p:cNvSpPr txBox="1"/>
          <p:nvPr/>
        </p:nvSpPr>
        <p:spPr>
          <a:xfrm rot="16200000">
            <a:off x="4724296" y="4278660"/>
            <a:ext cx="662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Parken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A68D9761-6194-3E11-19C0-3C550C758A6C}"/>
              </a:ext>
            </a:extLst>
          </p:cNvPr>
          <p:cNvSpPr/>
          <p:nvPr/>
        </p:nvSpPr>
        <p:spPr>
          <a:xfrm>
            <a:off x="2082812" y="2928077"/>
            <a:ext cx="1306964" cy="461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4DF36B6-7024-D530-8255-F861982435D3}"/>
              </a:ext>
            </a:extLst>
          </p:cNvPr>
          <p:cNvSpPr/>
          <p:nvPr/>
        </p:nvSpPr>
        <p:spPr>
          <a:xfrm>
            <a:off x="933769" y="2811964"/>
            <a:ext cx="1882663" cy="1396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2A91BB90-DD4D-E259-2C54-F012E088A9BD}"/>
              </a:ext>
            </a:extLst>
          </p:cNvPr>
          <p:cNvSpPr/>
          <p:nvPr/>
        </p:nvSpPr>
        <p:spPr>
          <a:xfrm>
            <a:off x="2518452" y="2854849"/>
            <a:ext cx="608334" cy="1857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3D49B61B-1991-48E4-2609-C065DCF61651}"/>
              </a:ext>
            </a:extLst>
          </p:cNvPr>
          <p:cNvSpPr/>
          <p:nvPr/>
        </p:nvSpPr>
        <p:spPr>
          <a:xfrm>
            <a:off x="950994" y="4129860"/>
            <a:ext cx="557376" cy="275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71B3DFC-7F5C-4F07-EA11-74A43695D142}"/>
              </a:ext>
            </a:extLst>
          </p:cNvPr>
          <p:cNvSpPr/>
          <p:nvPr/>
        </p:nvSpPr>
        <p:spPr>
          <a:xfrm>
            <a:off x="933769" y="3554362"/>
            <a:ext cx="1370537" cy="50179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B9F769F-B69C-9DA5-1E38-F286E463D723}"/>
              </a:ext>
            </a:extLst>
          </p:cNvPr>
          <p:cNvSpPr/>
          <p:nvPr/>
        </p:nvSpPr>
        <p:spPr>
          <a:xfrm>
            <a:off x="1532021" y="3604542"/>
            <a:ext cx="61912" cy="603738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Sehne 54">
            <a:extLst>
              <a:ext uri="{FF2B5EF4-FFF2-40B4-BE49-F238E27FC236}">
                <a16:creationId xmlns:a16="http://schemas.microsoft.com/office/drawing/2014/main" id="{345348FB-61E0-4019-078A-177C06E695E7}"/>
              </a:ext>
            </a:extLst>
          </p:cNvPr>
          <p:cNvSpPr/>
          <p:nvPr/>
        </p:nvSpPr>
        <p:spPr>
          <a:xfrm rot="12092626">
            <a:off x="3344720" y="2777443"/>
            <a:ext cx="664065" cy="465549"/>
          </a:xfrm>
          <a:prstGeom prst="chor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C59A2698-B3CF-F2AB-E252-A9E05C3E30DE}"/>
              </a:ext>
            </a:extLst>
          </p:cNvPr>
          <p:cNvSpPr/>
          <p:nvPr/>
        </p:nvSpPr>
        <p:spPr>
          <a:xfrm>
            <a:off x="1593933" y="5775339"/>
            <a:ext cx="3322986" cy="437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63F6B2EC-E44B-E5C5-82E8-56820E9B80F9}"/>
              </a:ext>
            </a:extLst>
          </p:cNvPr>
          <p:cNvSpPr txBox="1"/>
          <p:nvPr/>
        </p:nvSpPr>
        <p:spPr>
          <a:xfrm>
            <a:off x="3507767" y="5221341"/>
            <a:ext cx="1283150" cy="5539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/>
              <a:t>Fahrradabstellraum mit Lademöglichkeit E-Bike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F130A24B-88A3-03FE-3C70-AFBD7B3BE49D}"/>
              </a:ext>
            </a:extLst>
          </p:cNvPr>
          <p:cNvSpPr/>
          <p:nvPr/>
        </p:nvSpPr>
        <p:spPr>
          <a:xfrm>
            <a:off x="658810" y="5483769"/>
            <a:ext cx="697710" cy="472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E9466EFA-B114-FC45-317B-B4344FD623C9}"/>
              </a:ext>
            </a:extLst>
          </p:cNvPr>
          <p:cNvSpPr/>
          <p:nvPr/>
        </p:nvSpPr>
        <p:spPr>
          <a:xfrm>
            <a:off x="1091261" y="5879805"/>
            <a:ext cx="573262" cy="176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60409A6-0A2F-6DDB-8026-F3B4B84998A9}"/>
              </a:ext>
            </a:extLst>
          </p:cNvPr>
          <p:cNvSpPr/>
          <p:nvPr/>
        </p:nvSpPr>
        <p:spPr>
          <a:xfrm>
            <a:off x="1562455" y="5722902"/>
            <a:ext cx="256132" cy="221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871D015F-8E33-794C-7FFD-6D73C86FE3A0}"/>
              </a:ext>
            </a:extLst>
          </p:cNvPr>
          <p:cNvSpPr/>
          <p:nvPr/>
        </p:nvSpPr>
        <p:spPr>
          <a:xfrm>
            <a:off x="1971572" y="4053722"/>
            <a:ext cx="45719" cy="163459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FC7BC506-ABC9-2A2F-7D13-0F88C46BB2FB}"/>
              </a:ext>
            </a:extLst>
          </p:cNvPr>
          <p:cNvSpPr/>
          <p:nvPr/>
        </p:nvSpPr>
        <p:spPr>
          <a:xfrm>
            <a:off x="1964413" y="3613443"/>
            <a:ext cx="55589" cy="270165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792EE457-CCCC-50F5-5C1E-4ADD49DA509D}"/>
              </a:ext>
            </a:extLst>
          </p:cNvPr>
          <p:cNvSpPr txBox="1"/>
          <p:nvPr/>
        </p:nvSpPr>
        <p:spPr>
          <a:xfrm rot="16200000">
            <a:off x="1361854" y="3715859"/>
            <a:ext cx="787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Gäste –WC </a:t>
            </a:r>
          </a:p>
          <a:p>
            <a:r>
              <a:rPr lang="de-DE" sz="1000" dirty="0"/>
              <a:t>   2m2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BC756E9E-4703-74F1-9C4F-979DC4DC9C54}"/>
              </a:ext>
            </a:extLst>
          </p:cNvPr>
          <p:cNvSpPr txBox="1"/>
          <p:nvPr/>
        </p:nvSpPr>
        <p:spPr>
          <a:xfrm>
            <a:off x="1296906" y="2863652"/>
            <a:ext cx="1265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Küche und Essen </a:t>
            </a:r>
          </a:p>
          <a:p>
            <a:r>
              <a:rPr lang="de-DE" sz="1200" dirty="0"/>
              <a:t>ca. 18m</a:t>
            </a:r>
            <a:r>
              <a:rPr lang="de-DE" sz="1200" baseline="30000" dirty="0"/>
              <a:t>2</a:t>
            </a:r>
          </a:p>
        </p:txBody>
      </p: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604646B6-49C5-5C49-6F52-7DB23271E663}"/>
              </a:ext>
            </a:extLst>
          </p:cNvPr>
          <p:cNvCxnSpPr/>
          <p:nvPr/>
        </p:nvCxnSpPr>
        <p:spPr>
          <a:xfrm>
            <a:off x="1166678" y="2811964"/>
            <a:ext cx="0" cy="497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DD328D29-9CFC-9B81-9EF7-B74E6354E5DF}"/>
              </a:ext>
            </a:extLst>
          </p:cNvPr>
          <p:cNvCxnSpPr/>
          <p:nvPr/>
        </p:nvCxnSpPr>
        <p:spPr>
          <a:xfrm>
            <a:off x="1166678" y="3309706"/>
            <a:ext cx="10460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6ACE3DC7-BC73-3397-CB08-A8466D97915A}"/>
              </a:ext>
            </a:extLst>
          </p:cNvPr>
          <p:cNvCxnSpPr/>
          <p:nvPr/>
        </p:nvCxnSpPr>
        <p:spPr>
          <a:xfrm>
            <a:off x="2212748" y="3309706"/>
            <a:ext cx="0" cy="246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feld 81">
            <a:extLst>
              <a:ext uri="{FF2B5EF4-FFF2-40B4-BE49-F238E27FC236}">
                <a16:creationId xmlns:a16="http://schemas.microsoft.com/office/drawing/2014/main" id="{164B70F0-9186-B45D-FD94-B6145D35B61C}"/>
              </a:ext>
            </a:extLst>
          </p:cNvPr>
          <p:cNvSpPr txBox="1"/>
          <p:nvPr/>
        </p:nvSpPr>
        <p:spPr>
          <a:xfrm>
            <a:off x="3568578" y="3234301"/>
            <a:ext cx="506973" cy="86907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53BE68C0-BD91-9F12-2D50-4A6D02547222}"/>
              </a:ext>
            </a:extLst>
          </p:cNvPr>
          <p:cNvSpPr/>
          <p:nvPr/>
        </p:nvSpPr>
        <p:spPr>
          <a:xfrm>
            <a:off x="10632558" y="3173746"/>
            <a:ext cx="437363" cy="2509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3DC43879-FEE8-234D-D76F-0D507B8CB749}"/>
              </a:ext>
            </a:extLst>
          </p:cNvPr>
          <p:cNvSpPr/>
          <p:nvPr/>
        </p:nvSpPr>
        <p:spPr>
          <a:xfrm>
            <a:off x="10802679" y="3613443"/>
            <a:ext cx="22961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8404B65-5D37-CDC5-7510-E507DF4919D5}"/>
              </a:ext>
            </a:extLst>
          </p:cNvPr>
          <p:cNvSpPr/>
          <p:nvPr/>
        </p:nvSpPr>
        <p:spPr>
          <a:xfrm>
            <a:off x="8677196" y="2169460"/>
            <a:ext cx="109137" cy="3710346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37D211E-5835-41B5-B8BC-9207EB287FF5}"/>
              </a:ext>
            </a:extLst>
          </p:cNvPr>
          <p:cNvSpPr/>
          <p:nvPr/>
        </p:nvSpPr>
        <p:spPr>
          <a:xfrm>
            <a:off x="8355106" y="2068625"/>
            <a:ext cx="322089" cy="43919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D1DE2DB-7727-9BAF-49F3-4F06AC2C26DB}"/>
              </a:ext>
            </a:extLst>
          </p:cNvPr>
          <p:cNvSpPr/>
          <p:nvPr/>
        </p:nvSpPr>
        <p:spPr>
          <a:xfrm>
            <a:off x="8677195" y="5833035"/>
            <a:ext cx="1135837" cy="97783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639327E-36F0-B4C9-757A-0E91E921C9FE}"/>
              </a:ext>
            </a:extLst>
          </p:cNvPr>
          <p:cNvSpPr/>
          <p:nvPr/>
        </p:nvSpPr>
        <p:spPr>
          <a:xfrm>
            <a:off x="7814930" y="6115044"/>
            <a:ext cx="4040372" cy="5446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EAFDE99-D397-599F-B903-23A8397C21D9}"/>
              </a:ext>
            </a:extLst>
          </p:cNvPr>
          <p:cNvSpPr/>
          <p:nvPr/>
        </p:nvSpPr>
        <p:spPr>
          <a:xfrm>
            <a:off x="8195802" y="5951045"/>
            <a:ext cx="1380557" cy="301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5F461046-5760-7C1E-5240-ABC488BD7AE1}"/>
              </a:ext>
            </a:extLst>
          </p:cNvPr>
          <p:cNvSpPr/>
          <p:nvPr/>
        </p:nvSpPr>
        <p:spPr>
          <a:xfrm>
            <a:off x="10477231" y="5994474"/>
            <a:ext cx="1380557" cy="3010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87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19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Acrobat Document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Volker Immig</dc:creator>
  <cp:lastModifiedBy>Volker Immig</cp:lastModifiedBy>
  <cp:revision>5</cp:revision>
  <dcterms:created xsi:type="dcterms:W3CDTF">2023-03-06T15:31:28Z</dcterms:created>
  <dcterms:modified xsi:type="dcterms:W3CDTF">2023-03-07T06:23:35Z</dcterms:modified>
</cp:coreProperties>
</file>